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7" r:id="rId13"/>
    <p:sldId id="268" r:id="rId14"/>
    <p:sldId id="271" r:id="rId15"/>
    <p:sldId id="269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57B2-B7BF-4F09-8894-9FAA54366452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4B739-ED91-4FAA-8A0E-091C217931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7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showcase/recen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Language model</a:t>
            </a:r>
            <a:br>
              <a:rPr lang="en-US" dirty="0" smtClean="0"/>
            </a:br>
            <a:r>
              <a:rPr lang="en-US" dirty="0" smtClean="0"/>
              <a:t>Generative AI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22" y="5074618"/>
            <a:ext cx="5780658" cy="1495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2" y="44982"/>
            <a:ext cx="904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1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1" y="375899"/>
            <a:ext cx="8271359" cy="46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dation Models, Transformers, BERT and GPT | Niklas Heidl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4" y="273238"/>
            <a:ext cx="7164643" cy="39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3" y="4131268"/>
            <a:ext cx="11000610" cy="2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4" y="599507"/>
            <a:ext cx="7860606" cy="58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04" y="249631"/>
            <a:ext cx="10328975" cy="6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91151"/>
            <a:ext cx="8748518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59736"/>
            <a:ext cx="8984759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396D7-0E6D-7EB8-FA53-4D2E21BC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93" y="2802804"/>
            <a:ext cx="4330827" cy="267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CD8C-0DD6-DF95-62D1-FEC022E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0" y="2796738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9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296908"/>
            <a:ext cx="1069940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7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93408" y="156542"/>
            <a:ext cx="10754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ChatGPT</a:t>
            </a:r>
            <a:r>
              <a:rPr lang="en-US" altLang="zh-CN" sz="3600" dirty="0"/>
              <a:t>: Reinforcement Learning from Human Feedback 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6025" y="1424061"/>
            <a:ext cx="8739344" cy="49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5" y="183263"/>
            <a:ext cx="10821615" cy="65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777168"/>
            <a:ext cx="6198788" cy="27033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generation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6340" y="1631690"/>
            <a:ext cx="589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GAN-Generative </a:t>
            </a:r>
            <a:r>
              <a:rPr lang="en-US" sz="2400" dirty="0"/>
              <a:t>Adversarial </a:t>
            </a:r>
            <a:r>
              <a:rPr lang="en-US" sz="2400" dirty="0" smtClean="0"/>
              <a:t>Networks</a:t>
            </a:r>
            <a:endParaRPr lang="en-US" sz="2400" dirty="0"/>
          </a:p>
        </p:txBody>
      </p:sp>
      <p:pic>
        <p:nvPicPr>
          <p:cNvPr id="2050" name="Picture 2" descr="https://gwern.net/doc/cs/python/2019-03-01-gwern-stylegan-twdne-64bestsamp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23" y="545210"/>
            <a:ext cx="5260402" cy="52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14523" y="5858928"/>
            <a:ext cx="358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</a:t>
            </a:r>
            <a:r>
              <a:rPr lang="en-US" sz="2400" dirty="0" err="1" smtClean="0"/>
              <a:t>wifu</a:t>
            </a:r>
            <a:r>
              <a:rPr lang="en-US" sz="2400" dirty="0" smtClean="0"/>
              <a:t> does not exist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41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diffusion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4" y="1573205"/>
            <a:ext cx="4860147" cy="2772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81" y="3191316"/>
            <a:ext cx="5842145" cy="3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8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0" y="1378509"/>
            <a:ext cx="6608229" cy="15497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7117" y="1046785"/>
            <a:ext cx="295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 Diffusion Process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7" y="2928290"/>
            <a:ext cx="6781252" cy="3776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3" y="5138349"/>
            <a:ext cx="4069461" cy="579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924" y="4158399"/>
            <a:ext cx="3704189" cy="4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" y="0"/>
            <a:ext cx="11849371" cy="6054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1483" y="6235106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https://www.midjourney.com/showcase/recent/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490027" y="174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ym typeface="+mn-ea"/>
              </a:rPr>
              <a:t>Three approaches for language modelling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    </a:t>
            </a:r>
            <a:r>
              <a:rPr lang="en-US" altLang="zh-CN" sz="2800" dirty="0">
                <a:sym typeface="+mn-ea"/>
              </a:rPr>
              <a:t>Sentence Correction (Denoising)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</a:t>
            </a:r>
            <a:r>
              <a:rPr lang="en-US" altLang="zh-CN" sz="2800" dirty="0">
                <a:sym typeface="+mn-ea"/>
              </a:rPr>
              <a:t>    Text Completion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	    Text Translation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" y="3922474"/>
            <a:ext cx="474726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5189220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25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of LLM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" y="1541010"/>
            <a:ext cx="5397752" cy="2949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11" y="3792905"/>
            <a:ext cx="6457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0" y="228035"/>
            <a:ext cx="11273323" cy="62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2" y="338822"/>
            <a:ext cx="11019475" cy="6180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3" y="230188"/>
            <a:ext cx="113547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94" y="599507"/>
            <a:ext cx="9755314" cy="5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3" y="232133"/>
            <a:ext cx="1031075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10" y="795114"/>
            <a:ext cx="8097481" cy="52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9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101</Words>
  <Application>Microsoft Office PowerPoint</Application>
  <PresentationFormat>宽屏</PresentationFormat>
  <Paragraphs>26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Söhne</vt:lpstr>
      <vt:lpstr>等线</vt:lpstr>
      <vt:lpstr>等线 Light</vt:lpstr>
      <vt:lpstr>Arial</vt:lpstr>
      <vt:lpstr>Calibri</vt:lpstr>
      <vt:lpstr>Calibri Light</vt:lpstr>
      <vt:lpstr>Office 主题​​</vt:lpstr>
      <vt:lpstr>Large Language model Generative AI</vt:lpstr>
      <vt:lpstr>PowerPoint 演示文稿</vt:lpstr>
      <vt:lpstr>PowerPoint 演示文稿</vt:lpstr>
      <vt:lpstr>Basic of LLM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generation</vt:lpstr>
      <vt:lpstr>Stable diffusion</vt:lpstr>
      <vt:lpstr>Stable diffusion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18</cp:revision>
  <dcterms:created xsi:type="dcterms:W3CDTF">2023-08-11T09:36:51Z</dcterms:created>
  <dcterms:modified xsi:type="dcterms:W3CDTF">2023-08-12T09:47:20Z</dcterms:modified>
</cp:coreProperties>
</file>